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747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Plots </a:t>
            </a:r>
            <a:r>
              <a:rPr lang="en-US"/>
              <a:t>of </a:t>
            </a:r>
            <a:r>
              <a:rPr lang="en-US" smtClean="0"/>
              <a:t>EURUSD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Daily and Weekly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3878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9013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2682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5258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6045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5183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34102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40393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73082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0534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40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2908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41819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859110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181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204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4381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78714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32280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55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86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9213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2164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6421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8415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8169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6614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7952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96159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40699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6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08504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8835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41571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499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167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1017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0964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581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8657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525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28688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72363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2562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25541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898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92612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18746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151211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57209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5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363619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371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1244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5250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79930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5616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882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25794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234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98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810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971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4_Squared Error p=5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4_Squared Error p=10 q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42088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6282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38331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6582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7860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793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82956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73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3519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6185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77262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76906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74639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365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576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88209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347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UR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84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全屏显示(4:3)</PresentationFormat>
  <Paragraphs>1</Paragraphs>
  <Slides>161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62" baseType="lpstr">
      <vt:lpstr>Office Theme</vt:lpstr>
      <vt:lpstr>Plots of EURUSD for Daily and Weekly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EURUSD Daily and Weekly</dc:title>
  <dc:subject/>
  <dc:creator/>
  <cp:keywords/>
  <dc:description>generated using python-pptx</dc:description>
  <cp:lastModifiedBy>Alice</cp:lastModifiedBy>
  <cp:revision>3</cp:revision>
  <dcterms:created xsi:type="dcterms:W3CDTF">2013-01-27T09:14:16Z</dcterms:created>
  <dcterms:modified xsi:type="dcterms:W3CDTF">2017-04-05T03:48:35Z</dcterms:modified>
  <cp:category/>
</cp:coreProperties>
</file>